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STEAM Day Presenter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this slide, </a:t>
            </a:r>
            <a:r>
              <a:rPr lang="en-US" dirty="0"/>
              <a:t>i</a:t>
            </a:r>
            <a:r>
              <a:rPr lang="en-US" dirty="0" smtClean="0"/>
              <a:t>nclude your name and career you will be sharing about.</a:t>
            </a:r>
          </a:p>
        </p:txBody>
      </p:sp>
    </p:spTree>
    <p:extLst>
      <p:ext uri="{BB962C8B-B14F-4D97-AF65-F5344CB8AC3E}">
        <p14:creationId xmlns:p14="http://schemas.microsoft.com/office/powerpoint/2010/main" val="140880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 brief introduction of yourself</a:t>
            </a:r>
          </a:p>
          <a:p>
            <a:pPr lvl="1"/>
            <a:r>
              <a:rPr lang="en-US" dirty="0" smtClean="0"/>
              <a:t>A description of your job</a:t>
            </a:r>
          </a:p>
        </p:txBody>
      </p:sp>
    </p:spTree>
    <p:extLst>
      <p:ext uri="{BB962C8B-B14F-4D97-AF65-F5344CB8AC3E}">
        <p14:creationId xmlns:p14="http://schemas.microsoft.com/office/powerpoint/2010/main" val="303391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How did you get interested in your career?</a:t>
            </a:r>
          </a:p>
          <a:p>
            <a:pPr lvl="1"/>
            <a:r>
              <a:rPr lang="en-US" dirty="0" smtClean="0"/>
              <a:t>What specific classes, higher education, and/or certifications were required for this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2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Positives about your career; any perks?</a:t>
            </a:r>
          </a:p>
          <a:p>
            <a:pPr lvl="1"/>
            <a:r>
              <a:rPr lang="en-US" dirty="0" smtClean="0"/>
              <a:t>Negatives about your career; any downside?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1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 general range of how much you could make doing this job</a:t>
            </a:r>
          </a:p>
          <a:p>
            <a:pPr lvl="1"/>
            <a:r>
              <a:rPr lang="en-US" dirty="0" smtClean="0"/>
              <a:t>Please do not include your specific salary!</a:t>
            </a:r>
          </a:p>
        </p:txBody>
      </p:sp>
    </p:spTree>
    <p:extLst>
      <p:ext uri="{BB962C8B-B14F-4D97-AF65-F5344CB8AC3E}">
        <p14:creationId xmlns:p14="http://schemas.microsoft.com/office/powerpoint/2010/main" val="365154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STEAM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An explanation of how your job relates to STEAM (Science, technology, engineering, arts, mathematics)</a:t>
            </a:r>
          </a:p>
          <a:p>
            <a:pPr lvl="1"/>
            <a:r>
              <a:rPr lang="en-US" dirty="0" smtClean="0"/>
              <a:t>You should relate to at least 2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these kids up and moving!</a:t>
            </a:r>
          </a:p>
          <a:p>
            <a:r>
              <a:rPr lang="en-US" dirty="0" smtClean="0"/>
              <a:t>How could you get them involved?</a:t>
            </a:r>
          </a:p>
          <a:p>
            <a:pPr lvl="1"/>
            <a:r>
              <a:rPr lang="en-US" dirty="0" smtClean="0"/>
              <a:t>Could you demonstrate a specific part of your job?</a:t>
            </a:r>
          </a:p>
          <a:p>
            <a:pPr lvl="1"/>
            <a:r>
              <a:rPr lang="en-US" dirty="0" smtClean="0"/>
              <a:t>Could you do an experiment/activity involving students?</a:t>
            </a:r>
          </a:p>
        </p:txBody>
      </p:sp>
    </p:spTree>
    <p:extLst>
      <p:ext uri="{BB962C8B-B14F-4D97-AF65-F5344CB8AC3E}">
        <p14:creationId xmlns:p14="http://schemas.microsoft.com/office/powerpoint/2010/main" val="209750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Reflection/Closing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presentation with a brief summary that ties together the interactive activity and how it relates to 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3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rgbClr val="045C47"/>
      </a:dk1>
      <a:lt1>
        <a:srgbClr val="FBFBFB"/>
      </a:lt1>
      <a:dk2>
        <a:srgbClr val="045C47"/>
      </a:dk2>
      <a:lt2>
        <a:srgbClr val="FBFBFB"/>
      </a:lt2>
      <a:accent1>
        <a:srgbClr val="4FCD49"/>
      </a:accent1>
      <a:accent2>
        <a:srgbClr val="2D8535"/>
      </a:accent2>
      <a:accent3>
        <a:srgbClr val="005A7B"/>
      </a:accent3>
      <a:accent4>
        <a:srgbClr val="BCBCBC"/>
      </a:accent4>
      <a:accent5>
        <a:srgbClr val="927C61"/>
      </a:accent5>
      <a:accent6>
        <a:srgbClr val="B3B435"/>
      </a:accent6>
      <a:hlink>
        <a:srgbClr val="FBFBFB"/>
      </a:hlink>
      <a:folHlink>
        <a:srgbClr val="59595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205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STEAM Day Presenter Template</vt:lpstr>
      <vt:lpstr>Introduction</vt:lpstr>
      <vt:lpstr>Background</vt:lpstr>
      <vt:lpstr>Pros and Cons</vt:lpstr>
      <vt:lpstr>Salary</vt:lpstr>
      <vt:lpstr>Relation to STEAM</vt:lpstr>
      <vt:lpstr>Interactive Activity</vt:lpstr>
      <vt:lpstr>Reflection/Closing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Day Presenter Template</dc:title>
  <dc:creator>Fetterman, Kaitlyn</dc:creator>
  <cp:lastModifiedBy>McGinnis, Patricia</cp:lastModifiedBy>
  <cp:revision>10</cp:revision>
  <dcterms:created xsi:type="dcterms:W3CDTF">2013-10-18T15:01:32Z</dcterms:created>
  <dcterms:modified xsi:type="dcterms:W3CDTF">2013-10-24T11:56:35Z</dcterms:modified>
</cp:coreProperties>
</file>